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57" r:id="rId3"/>
    <p:sldId id="258" r:id="rId4"/>
    <p:sldId id="259" r:id="rId5"/>
    <p:sldId id="263" r:id="rId6"/>
    <p:sldId id="264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EA31D7-5092-4677-9072-130D93E55CB9}" v="42" dt="2025-04-23T16:34:26.7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ron Bigelow" userId="bf01b1350b745ae9" providerId="LiveId" clId="{DFEA31D7-5092-4677-9072-130D93E55CB9}"/>
    <pc:docChg chg="undo custSel addSld delSld modSld">
      <pc:chgData name="Aaron Bigelow" userId="bf01b1350b745ae9" providerId="LiveId" clId="{DFEA31D7-5092-4677-9072-130D93E55CB9}" dt="2025-04-23T16:34:55.238" v="2141" actId="20577"/>
      <pc:docMkLst>
        <pc:docMk/>
      </pc:docMkLst>
      <pc:sldChg chg="addSp delSp modSp new mod">
        <pc:chgData name="Aaron Bigelow" userId="bf01b1350b745ae9" providerId="LiveId" clId="{DFEA31D7-5092-4677-9072-130D93E55CB9}" dt="2025-04-23T16:19:58.574" v="2099" actId="1076"/>
        <pc:sldMkLst>
          <pc:docMk/>
          <pc:sldMk cId="949031251" sldId="256"/>
        </pc:sldMkLst>
        <pc:spChg chg="mod">
          <ac:chgData name="Aaron Bigelow" userId="bf01b1350b745ae9" providerId="LiveId" clId="{DFEA31D7-5092-4677-9072-130D93E55CB9}" dt="2025-04-23T15:05:27.438" v="83" actId="20577"/>
          <ac:spMkLst>
            <pc:docMk/>
            <pc:sldMk cId="949031251" sldId="256"/>
            <ac:spMk id="2" creationId="{15DBB200-0C07-1F12-BF6F-D8343D571123}"/>
          </ac:spMkLst>
        </pc:spChg>
        <pc:spChg chg="mod">
          <ac:chgData name="Aaron Bigelow" userId="bf01b1350b745ae9" providerId="LiveId" clId="{DFEA31D7-5092-4677-9072-130D93E55CB9}" dt="2025-04-23T15:09:05.877" v="157" actId="207"/>
          <ac:spMkLst>
            <pc:docMk/>
            <pc:sldMk cId="949031251" sldId="256"/>
            <ac:spMk id="3" creationId="{B2772E1F-41BD-BDFD-DA74-A180D6DC12B7}"/>
          </ac:spMkLst>
        </pc:spChg>
        <pc:spChg chg="add del mod">
          <ac:chgData name="Aaron Bigelow" userId="bf01b1350b745ae9" providerId="LiveId" clId="{DFEA31D7-5092-4677-9072-130D93E55CB9}" dt="2025-04-23T15:06:17.954" v="143" actId="478"/>
          <ac:spMkLst>
            <pc:docMk/>
            <pc:sldMk cId="949031251" sldId="256"/>
            <ac:spMk id="4" creationId="{EC0B1DD9-098A-B33C-2753-F8B3E0AD3D5E}"/>
          </ac:spMkLst>
        </pc:spChg>
        <pc:spChg chg="add mod">
          <ac:chgData name="Aaron Bigelow" userId="bf01b1350b745ae9" providerId="LiveId" clId="{DFEA31D7-5092-4677-9072-130D93E55CB9}" dt="2025-04-23T16:19:58.574" v="2099" actId="1076"/>
          <ac:spMkLst>
            <pc:docMk/>
            <pc:sldMk cId="949031251" sldId="256"/>
            <ac:spMk id="8" creationId="{82CCC5E6-8C91-7E8C-0D1F-33B014F826CE}"/>
          </ac:spMkLst>
        </pc:spChg>
        <pc:picChg chg="add mod">
          <ac:chgData name="Aaron Bigelow" userId="bf01b1350b745ae9" providerId="LiveId" clId="{DFEA31D7-5092-4677-9072-130D93E55CB9}" dt="2025-04-23T15:06:27.300" v="147" actId="1076"/>
          <ac:picMkLst>
            <pc:docMk/>
            <pc:sldMk cId="949031251" sldId="256"/>
            <ac:picMk id="6" creationId="{BA082ECB-BB7E-A262-E991-F9B95CD0C165}"/>
          </ac:picMkLst>
        </pc:picChg>
      </pc:sldChg>
      <pc:sldChg chg="addSp delSp modSp new mod setBg setClrOvrMap delDesignElem">
        <pc:chgData name="Aaron Bigelow" userId="bf01b1350b745ae9" providerId="LiveId" clId="{DFEA31D7-5092-4677-9072-130D93E55CB9}" dt="2025-04-23T15:34:37.820" v="661" actId="1076"/>
        <pc:sldMkLst>
          <pc:docMk/>
          <pc:sldMk cId="3707857207" sldId="257"/>
        </pc:sldMkLst>
        <pc:spChg chg="mod">
          <ac:chgData name="Aaron Bigelow" userId="bf01b1350b745ae9" providerId="LiveId" clId="{DFEA31D7-5092-4677-9072-130D93E55CB9}" dt="2025-04-23T15:34:10.623" v="647" actId="26606"/>
          <ac:spMkLst>
            <pc:docMk/>
            <pc:sldMk cId="3707857207" sldId="257"/>
            <ac:spMk id="2" creationId="{E06ED216-5B2E-F50E-1612-10A7AA2D65CB}"/>
          </ac:spMkLst>
        </pc:spChg>
        <pc:spChg chg="mod ord">
          <ac:chgData name="Aaron Bigelow" userId="bf01b1350b745ae9" providerId="LiveId" clId="{DFEA31D7-5092-4677-9072-130D93E55CB9}" dt="2025-04-23T15:34:22.090" v="656" actId="14100"/>
          <ac:spMkLst>
            <pc:docMk/>
            <pc:sldMk cId="3707857207" sldId="257"/>
            <ac:spMk id="3" creationId="{71399FB6-1B49-EF55-7134-9C8716346FAB}"/>
          </ac:spMkLst>
        </pc:spChg>
        <pc:spChg chg="add del">
          <ac:chgData name="Aaron Bigelow" userId="bf01b1350b745ae9" providerId="LiveId" clId="{DFEA31D7-5092-4677-9072-130D93E55CB9}" dt="2025-04-23T15:34:10.623" v="647" actId="26606"/>
          <ac:spMkLst>
            <pc:docMk/>
            <pc:sldMk cId="3707857207" sldId="257"/>
            <ac:spMk id="10" creationId="{124D9F5B-C72B-41EE-97C2-D3600B62717D}"/>
          </ac:spMkLst>
        </pc:spChg>
        <pc:grpChg chg="add del">
          <ac:chgData name="Aaron Bigelow" userId="bf01b1350b745ae9" providerId="LiveId" clId="{DFEA31D7-5092-4677-9072-130D93E55CB9}" dt="2025-04-23T15:34:10.623" v="647" actId="26606"/>
          <ac:grpSpMkLst>
            <pc:docMk/>
            <pc:sldMk cId="3707857207" sldId="257"/>
            <ac:grpSpMk id="12" creationId="{0180A64C-1862-4B1B-8953-FA96DEE4C44F}"/>
          </ac:grpSpMkLst>
        </pc:grpChg>
        <pc:picChg chg="add mod">
          <ac:chgData name="Aaron Bigelow" userId="bf01b1350b745ae9" providerId="LiveId" clId="{DFEA31D7-5092-4677-9072-130D93E55CB9}" dt="2025-04-23T15:34:37.820" v="661" actId="1076"/>
          <ac:picMkLst>
            <pc:docMk/>
            <pc:sldMk cId="3707857207" sldId="257"/>
            <ac:picMk id="5" creationId="{8F64F061-54D7-BD77-5D6D-DB382D474E4D}"/>
          </ac:picMkLst>
        </pc:picChg>
      </pc:sldChg>
      <pc:sldChg chg="addSp modSp new mod">
        <pc:chgData name="Aaron Bigelow" userId="bf01b1350b745ae9" providerId="LiveId" clId="{DFEA31D7-5092-4677-9072-130D93E55CB9}" dt="2025-04-23T16:28:57.005" v="2120" actId="14100"/>
        <pc:sldMkLst>
          <pc:docMk/>
          <pc:sldMk cId="1159329865" sldId="258"/>
        </pc:sldMkLst>
        <pc:spChg chg="mod">
          <ac:chgData name="Aaron Bigelow" userId="bf01b1350b745ae9" providerId="LiveId" clId="{DFEA31D7-5092-4677-9072-130D93E55CB9}" dt="2025-04-23T15:35:44.169" v="681" actId="20577"/>
          <ac:spMkLst>
            <pc:docMk/>
            <pc:sldMk cId="1159329865" sldId="258"/>
            <ac:spMk id="2" creationId="{C82EC71A-B2A0-2ADB-6FA9-53A74217A420}"/>
          </ac:spMkLst>
        </pc:spChg>
        <pc:spChg chg="mod">
          <ac:chgData name="Aaron Bigelow" userId="bf01b1350b745ae9" providerId="LiveId" clId="{DFEA31D7-5092-4677-9072-130D93E55CB9}" dt="2025-04-23T15:38:29.316" v="969" actId="1076"/>
          <ac:spMkLst>
            <pc:docMk/>
            <pc:sldMk cId="1159329865" sldId="258"/>
            <ac:spMk id="3" creationId="{617F355B-71FA-BA09-E93C-4A6A85B1E4D5}"/>
          </ac:spMkLst>
        </pc:spChg>
        <pc:spChg chg="add mod">
          <ac:chgData name="Aaron Bigelow" userId="bf01b1350b745ae9" providerId="LiveId" clId="{DFEA31D7-5092-4677-9072-130D93E55CB9}" dt="2025-04-23T16:28:57.005" v="2120" actId="14100"/>
          <ac:spMkLst>
            <pc:docMk/>
            <pc:sldMk cId="1159329865" sldId="258"/>
            <ac:spMk id="5" creationId="{7C70A629-C414-C6B3-62F2-C68C42253BF3}"/>
          </ac:spMkLst>
        </pc:spChg>
        <pc:picChg chg="add mod">
          <ac:chgData name="Aaron Bigelow" userId="bf01b1350b745ae9" providerId="LiveId" clId="{DFEA31D7-5092-4677-9072-130D93E55CB9}" dt="2025-04-23T16:28:00.276" v="2109" actId="1076"/>
          <ac:picMkLst>
            <pc:docMk/>
            <pc:sldMk cId="1159329865" sldId="258"/>
            <ac:picMk id="3074" creationId="{DF795425-508B-DCDC-B048-817C64128525}"/>
          </ac:picMkLst>
        </pc:picChg>
      </pc:sldChg>
      <pc:sldChg chg="addSp delSp modSp new mod">
        <pc:chgData name="Aaron Bigelow" userId="bf01b1350b745ae9" providerId="LiveId" clId="{DFEA31D7-5092-4677-9072-130D93E55CB9}" dt="2025-04-23T15:57:30.265" v="1439"/>
        <pc:sldMkLst>
          <pc:docMk/>
          <pc:sldMk cId="2587080553" sldId="259"/>
        </pc:sldMkLst>
        <pc:spChg chg="mod">
          <ac:chgData name="Aaron Bigelow" userId="bf01b1350b745ae9" providerId="LiveId" clId="{DFEA31D7-5092-4677-9072-130D93E55CB9}" dt="2025-04-23T15:38:58.845" v="980" actId="20577"/>
          <ac:spMkLst>
            <pc:docMk/>
            <pc:sldMk cId="2587080553" sldId="259"/>
            <ac:spMk id="2" creationId="{11BBF215-0CDF-70EB-BC23-18546E548E4E}"/>
          </ac:spMkLst>
        </pc:spChg>
        <pc:spChg chg="del mod">
          <ac:chgData name="Aaron Bigelow" userId="bf01b1350b745ae9" providerId="LiveId" clId="{DFEA31D7-5092-4677-9072-130D93E55CB9}" dt="2025-04-23T15:39:32.825" v="982" actId="478"/>
          <ac:spMkLst>
            <pc:docMk/>
            <pc:sldMk cId="2587080553" sldId="259"/>
            <ac:spMk id="3" creationId="{236B033F-5584-E726-6558-49D92C12A348}"/>
          </ac:spMkLst>
        </pc:spChg>
        <pc:graphicFrameChg chg="add mod modGraphic">
          <ac:chgData name="Aaron Bigelow" userId="bf01b1350b745ae9" providerId="LiveId" clId="{DFEA31D7-5092-4677-9072-130D93E55CB9}" dt="2025-04-23T15:57:30.265" v="1439"/>
          <ac:graphicFrameMkLst>
            <pc:docMk/>
            <pc:sldMk cId="2587080553" sldId="259"/>
            <ac:graphicFrameMk id="8" creationId="{23FB7A2D-886D-7908-F49A-CA1F8B3C6EEE}"/>
          </ac:graphicFrameMkLst>
        </pc:graphicFrameChg>
        <pc:picChg chg="add mod">
          <ac:chgData name="Aaron Bigelow" userId="bf01b1350b745ae9" providerId="LiveId" clId="{DFEA31D7-5092-4677-9072-130D93E55CB9}" dt="2025-04-23T15:57:19.456" v="1437" actId="1076"/>
          <ac:picMkLst>
            <pc:docMk/>
            <pc:sldMk cId="2587080553" sldId="259"/>
            <ac:picMk id="5" creationId="{E2E9D9B2-CEFE-CB76-0D40-117150735595}"/>
          </ac:picMkLst>
        </pc:picChg>
        <pc:picChg chg="add del mod">
          <ac:chgData name="Aaron Bigelow" userId="bf01b1350b745ae9" providerId="LiveId" clId="{DFEA31D7-5092-4677-9072-130D93E55CB9}" dt="2025-04-23T15:55:18.089" v="1417" actId="21"/>
          <ac:picMkLst>
            <pc:docMk/>
            <pc:sldMk cId="2587080553" sldId="259"/>
            <ac:picMk id="7" creationId="{BF8A3630-F2F2-AD34-36BE-B42F2560EAF1}"/>
          </ac:picMkLst>
        </pc:picChg>
      </pc:sldChg>
      <pc:sldChg chg="new del">
        <pc:chgData name="Aaron Bigelow" userId="bf01b1350b745ae9" providerId="LiveId" clId="{DFEA31D7-5092-4677-9072-130D93E55CB9}" dt="2025-04-23T15:09:42.049" v="159" actId="47"/>
        <pc:sldMkLst>
          <pc:docMk/>
          <pc:sldMk cId="1180503819" sldId="260"/>
        </pc:sldMkLst>
      </pc:sldChg>
      <pc:sldChg chg="modSp new mod">
        <pc:chgData name="Aaron Bigelow" userId="bf01b1350b745ae9" providerId="LiveId" clId="{DFEA31D7-5092-4677-9072-130D93E55CB9}" dt="2025-04-23T16:06:59.255" v="1874" actId="20577"/>
        <pc:sldMkLst>
          <pc:docMk/>
          <pc:sldMk cId="1828988305" sldId="260"/>
        </pc:sldMkLst>
        <pc:spChg chg="mod">
          <ac:chgData name="Aaron Bigelow" userId="bf01b1350b745ae9" providerId="LiveId" clId="{DFEA31D7-5092-4677-9072-130D93E55CB9}" dt="2025-04-23T15:40:06.714" v="1015" actId="1076"/>
          <ac:spMkLst>
            <pc:docMk/>
            <pc:sldMk cId="1828988305" sldId="260"/>
            <ac:spMk id="2" creationId="{D8D85614-8693-E56A-38C5-6B256024AB7A}"/>
          </ac:spMkLst>
        </pc:spChg>
        <pc:spChg chg="mod">
          <ac:chgData name="Aaron Bigelow" userId="bf01b1350b745ae9" providerId="LiveId" clId="{DFEA31D7-5092-4677-9072-130D93E55CB9}" dt="2025-04-23T16:06:59.255" v="1874" actId="20577"/>
          <ac:spMkLst>
            <pc:docMk/>
            <pc:sldMk cId="1828988305" sldId="260"/>
            <ac:spMk id="3" creationId="{334EFCDC-9FE8-6195-9A73-9E464F105378}"/>
          </ac:spMkLst>
        </pc:spChg>
      </pc:sldChg>
      <pc:sldChg chg="modSp new mod">
        <pc:chgData name="Aaron Bigelow" userId="bf01b1350b745ae9" providerId="LiveId" clId="{DFEA31D7-5092-4677-9072-130D93E55CB9}" dt="2025-04-23T16:07:55.377" v="2094" actId="20577"/>
        <pc:sldMkLst>
          <pc:docMk/>
          <pc:sldMk cId="3837705123" sldId="261"/>
        </pc:sldMkLst>
        <pc:spChg chg="mod">
          <ac:chgData name="Aaron Bigelow" userId="bf01b1350b745ae9" providerId="LiveId" clId="{DFEA31D7-5092-4677-9072-130D93E55CB9}" dt="2025-04-23T15:40:15.560" v="1017" actId="1076"/>
          <ac:spMkLst>
            <pc:docMk/>
            <pc:sldMk cId="3837705123" sldId="261"/>
            <ac:spMk id="2" creationId="{F3D85EEC-EB1C-AEF7-6B03-0913087124CE}"/>
          </ac:spMkLst>
        </pc:spChg>
        <pc:spChg chg="mod">
          <ac:chgData name="Aaron Bigelow" userId="bf01b1350b745ae9" providerId="LiveId" clId="{DFEA31D7-5092-4677-9072-130D93E55CB9}" dt="2025-04-23T16:07:55.377" v="2094" actId="20577"/>
          <ac:spMkLst>
            <pc:docMk/>
            <pc:sldMk cId="3837705123" sldId="261"/>
            <ac:spMk id="3" creationId="{52DD4D50-A24A-9BA2-C878-FB57324A93D8}"/>
          </ac:spMkLst>
        </pc:spChg>
      </pc:sldChg>
      <pc:sldChg chg="modSp new mod">
        <pc:chgData name="Aaron Bigelow" userId="bf01b1350b745ae9" providerId="LiveId" clId="{DFEA31D7-5092-4677-9072-130D93E55CB9}" dt="2025-04-23T16:34:55.238" v="2141" actId="20577"/>
        <pc:sldMkLst>
          <pc:docMk/>
          <pc:sldMk cId="3331086908" sldId="262"/>
        </pc:sldMkLst>
        <pc:spChg chg="mod">
          <ac:chgData name="Aaron Bigelow" userId="bf01b1350b745ae9" providerId="LiveId" clId="{DFEA31D7-5092-4677-9072-130D93E55CB9}" dt="2025-04-23T15:40:32.461" v="1020" actId="1076"/>
          <ac:spMkLst>
            <pc:docMk/>
            <pc:sldMk cId="3331086908" sldId="262"/>
            <ac:spMk id="2" creationId="{D9082E10-EA60-8F1E-B841-27F5A97BB564}"/>
          </ac:spMkLst>
        </pc:spChg>
        <pc:spChg chg="mod">
          <ac:chgData name="Aaron Bigelow" userId="bf01b1350b745ae9" providerId="LiveId" clId="{DFEA31D7-5092-4677-9072-130D93E55CB9}" dt="2025-04-23T16:34:55.238" v="2141" actId="20577"/>
          <ac:spMkLst>
            <pc:docMk/>
            <pc:sldMk cId="3331086908" sldId="262"/>
            <ac:spMk id="3" creationId="{AE0B72F2-3553-C340-A5EC-3DE9475E0830}"/>
          </ac:spMkLst>
        </pc:spChg>
      </pc:sldChg>
      <pc:sldChg chg="addSp delSp modSp new mod">
        <pc:chgData name="Aaron Bigelow" userId="bf01b1350b745ae9" providerId="LiveId" clId="{DFEA31D7-5092-4677-9072-130D93E55CB9}" dt="2025-04-23T15:55:42.577" v="1427" actId="1076"/>
        <pc:sldMkLst>
          <pc:docMk/>
          <pc:sldMk cId="1239335113" sldId="263"/>
        </pc:sldMkLst>
        <pc:spChg chg="del">
          <ac:chgData name="Aaron Bigelow" userId="bf01b1350b745ae9" providerId="LiveId" clId="{DFEA31D7-5092-4677-9072-130D93E55CB9}" dt="2025-04-23T15:55:28.427" v="1420" actId="478"/>
          <ac:spMkLst>
            <pc:docMk/>
            <pc:sldMk cId="1239335113" sldId="263"/>
            <ac:spMk id="2" creationId="{747FBAE7-5678-CB13-EA6B-93F5D381AFF8}"/>
          </ac:spMkLst>
        </pc:spChg>
        <pc:spChg chg="del">
          <ac:chgData name="Aaron Bigelow" userId="bf01b1350b745ae9" providerId="LiveId" clId="{DFEA31D7-5092-4677-9072-130D93E55CB9}" dt="2025-04-23T15:55:27.106" v="1419" actId="478"/>
          <ac:spMkLst>
            <pc:docMk/>
            <pc:sldMk cId="1239335113" sldId="263"/>
            <ac:spMk id="3" creationId="{3D354C55-9BC9-1470-EB98-96943EBF2521}"/>
          </ac:spMkLst>
        </pc:spChg>
        <pc:picChg chg="add mod">
          <ac:chgData name="Aaron Bigelow" userId="bf01b1350b745ae9" providerId="LiveId" clId="{DFEA31D7-5092-4677-9072-130D93E55CB9}" dt="2025-04-23T15:55:34.879" v="1422" actId="1076"/>
          <ac:picMkLst>
            <pc:docMk/>
            <pc:sldMk cId="1239335113" sldId="263"/>
            <ac:picMk id="4" creationId="{02DBE23B-4E3C-C52F-CADF-49516C7C883C}"/>
          </ac:picMkLst>
        </pc:picChg>
        <pc:picChg chg="add mod">
          <ac:chgData name="Aaron Bigelow" userId="bf01b1350b745ae9" providerId="LiveId" clId="{DFEA31D7-5092-4677-9072-130D93E55CB9}" dt="2025-04-23T15:55:42.577" v="1427" actId="1076"/>
          <ac:picMkLst>
            <pc:docMk/>
            <pc:sldMk cId="1239335113" sldId="263"/>
            <ac:picMk id="6" creationId="{B783A809-4FD4-DB46-BA36-AC01FD94CBCC}"/>
          </ac:picMkLst>
        </pc:picChg>
      </pc:sldChg>
      <pc:sldChg chg="addSp delSp modSp new mod">
        <pc:chgData name="Aaron Bigelow" userId="bf01b1350b745ae9" providerId="LiveId" clId="{DFEA31D7-5092-4677-9072-130D93E55CB9}" dt="2025-04-23T15:59:37.900" v="1458" actId="1076"/>
        <pc:sldMkLst>
          <pc:docMk/>
          <pc:sldMk cId="323322226" sldId="264"/>
        </pc:sldMkLst>
        <pc:spChg chg="del">
          <ac:chgData name="Aaron Bigelow" userId="bf01b1350b745ae9" providerId="LiveId" clId="{DFEA31D7-5092-4677-9072-130D93E55CB9}" dt="2025-04-23T15:59:22.918" v="1442" actId="478"/>
          <ac:spMkLst>
            <pc:docMk/>
            <pc:sldMk cId="323322226" sldId="264"/>
            <ac:spMk id="2" creationId="{099E5279-D1A0-D2A8-678C-78A16B660310}"/>
          </ac:spMkLst>
        </pc:spChg>
        <pc:spChg chg="del">
          <ac:chgData name="Aaron Bigelow" userId="bf01b1350b745ae9" providerId="LiveId" clId="{DFEA31D7-5092-4677-9072-130D93E55CB9}" dt="2025-04-23T15:59:22.024" v="1441" actId="478"/>
          <ac:spMkLst>
            <pc:docMk/>
            <pc:sldMk cId="323322226" sldId="264"/>
            <ac:spMk id="3" creationId="{F481E0B9-74DC-460C-D057-184F767C231F}"/>
          </ac:spMkLst>
        </pc:spChg>
        <pc:picChg chg="add mod">
          <ac:chgData name="Aaron Bigelow" userId="bf01b1350b745ae9" providerId="LiveId" clId="{DFEA31D7-5092-4677-9072-130D93E55CB9}" dt="2025-04-23T15:59:30.032" v="1450" actId="1076"/>
          <ac:picMkLst>
            <pc:docMk/>
            <pc:sldMk cId="323322226" sldId="264"/>
            <ac:picMk id="5" creationId="{2C2A5AE5-6507-01C4-5E49-ABA02F4D5062}"/>
          </ac:picMkLst>
        </pc:picChg>
        <pc:picChg chg="add mod">
          <ac:chgData name="Aaron Bigelow" userId="bf01b1350b745ae9" providerId="LiveId" clId="{DFEA31D7-5092-4677-9072-130D93E55CB9}" dt="2025-04-23T15:59:37.900" v="1458" actId="1076"/>
          <ac:picMkLst>
            <pc:docMk/>
            <pc:sldMk cId="323322226" sldId="264"/>
            <ac:picMk id="7" creationId="{887995C0-4BC5-CFEC-20CE-871F5C38F49E}"/>
          </ac:picMkLst>
        </pc:picChg>
      </pc:sldChg>
    </pc:docChg>
  </pc:docChgLst>
</pc:chgInfo>
</file>

<file path=ppt/media/image1.png>
</file>

<file path=ppt/media/image2.png>
</file>

<file path=ppt/media/image3.jpeg>
</file>

<file path=ppt/media/image4.png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649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06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7220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061325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0417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48980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2889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9731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5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804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815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10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194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609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778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392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602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0607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  <p:sldLayoutId id="214748378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BB200-0C07-1F12-BF6F-D8343D5711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539656"/>
            <a:ext cx="8991600" cy="1645920"/>
          </a:xfrm>
        </p:spPr>
        <p:txBody>
          <a:bodyPr>
            <a:normAutofit/>
          </a:bodyPr>
          <a:lstStyle/>
          <a:p>
            <a:r>
              <a:rPr lang="en-US" dirty="0"/>
              <a:t>Reinforcement Learning for Batch Crystallization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772E1F-41BD-BDFD-DA74-A180D6DC12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5078450"/>
            <a:ext cx="6801612" cy="1239894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Jonathan Pershing</a:t>
            </a:r>
          </a:p>
          <a:p>
            <a:r>
              <a:rPr lang="en-US" dirty="0">
                <a:solidFill>
                  <a:schemeClr val="tx1"/>
                </a:solidFill>
              </a:rPr>
              <a:t>Aaron Bigelow</a:t>
            </a:r>
          </a:p>
          <a:p>
            <a:r>
              <a:rPr lang="en-US" dirty="0">
                <a:solidFill>
                  <a:schemeClr val="tx1"/>
                </a:solidFill>
              </a:rPr>
              <a:t>April 23, 2025</a:t>
            </a:r>
          </a:p>
        </p:txBody>
      </p:sp>
      <p:pic>
        <p:nvPicPr>
          <p:cNvPr id="6" name="Picture 5" descr="A close-up of a colorful oval&#10;&#10;AI-generated content may be incorrect.">
            <a:extLst>
              <a:ext uri="{FF2B5EF4-FFF2-40B4-BE49-F238E27FC236}">
                <a16:creationId xmlns:a16="http://schemas.microsoft.com/office/drawing/2014/main" id="{BA082ECB-BB7E-A262-E991-F9B95CD0C1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6444" y="2346399"/>
            <a:ext cx="3839111" cy="259116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2CCC5E6-8C91-7E8C-0D1F-33B014F826CE}"/>
              </a:ext>
            </a:extLst>
          </p:cNvPr>
          <p:cNvSpPr txBox="1"/>
          <p:nvPr/>
        </p:nvSpPr>
        <p:spPr>
          <a:xfrm>
            <a:off x="6394704" y="6274567"/>
            <a:ext cx="57972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https://www.youtube.com/shorts/kbLcqvAOSTA</a:t>
            </a:r>
          </a:p>
        </p:txBody>
      </p:sp>
    </p:spTree>
    <p:extLst>
      <p:ext uri="{BB962C8B-B14F-4D97-AF65-F5344CB8AC3E}">
        <p14:creationId xmlns:p14="http://schemas.microsoft.com/office/powerpoint/2010/main" val="949031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ED216-5B2E-F50E-1612-10A7AA2D6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46852"/>
            <a:ext cx="8534400" cy="1507067"/>
          </a:xfrm>
        </p:spPr>
        <p:txBody>
          <a:bodyPr/>
          <a:lstStyle/>
          <a:p>
            <a:r>
              <a:rPr lang="en-US"/>
              <a:t>Introduction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99FB6-1B49-EF55-7134-9C8716346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832186"/>
            <a:ext cx="5570284" cy="415713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Batch crystallization involved cooling down a solution and precipitating crystals from that solution</a:t>
            </a:r>
          </a:p>
          <a:p>
            <a:r>
              <a:rPr lang="en-US" dirty="0">
                <a:solidFill>
                  <a:schemeClr val="tx1"/>
                </a:solidFill>
              </a:rPr>
              <a:t>Uses: pharmaceuticals, fertilizers, crystalline chemicals</a:t>
            </a:r>
          </a:p>
          <a:p>
            <a:r>
              <a:rPr lang="en-US" dirty="0">
                <a:solidFill>
                  <a:schemeClr val="tx1"/>
                </a:solidFill>
              </a:rPr>
              <a:t>We implemented an RL controller to adjust the temperature, leading to bigger crystals with smaller variations</a:t>
            </a:r>
          </a:p>
        </p:txBody>
      </p:sp>
      <p:pic>
        <p:nvPicPr>
          <p:cNvPr id="5" name="Picture 4" descr="A black background with a black background with a black background with a black background with a black background with a black background with a white bow tie and blue lines&#10;&#10;AI-generated content may be incorrect.">
            <a:extLst>
              <a:ext uri="{FF2B5EF4-FFF2-40B4-BE49-F238E27FC236}">
                <a16:creationId xmlns:a16="http://schemas.microsoft.com/office/drawing/2014/main" id="{8F64F061-54D7-BD77-5D6D-DB382D474E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496" y="2437688"/>
            <a:ext cx="4985093" cy="2946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857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EC71A-B2A0-2ADB-6FA9-53A74217A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dirty="0"/>
              <a:t>Theory/Methods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F355B-71FA-BA09-E93C-4A6A85B1E4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911096"/>
            <a:ext cx="6201220" cy="3615267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Pharmapy</a:t>
            </a:r>
            <a:r>
              <a:rPr lang="en-US" dirty="0">
                <a:solidFill>
                  <a:schemeClr val="tx1"/>
                </a:solidFill>
              </a:rPr>
              <a:t>: Crystallization simulations</a:t>
            </a:r>
          </a:p>
          <a:p>
            <a:r>
              <a:rPr lang="en-US" dirty="0">
                <a:solidFill>
                  <a:schemeClr val="tx1"/>
                </a:solidFill>
              </a:rPr>
              <a:t>Gymnasium: Environment for RL</a:t>
            </a:r>
          </a:p>
          <a:p>
            <a:r>
              <a:rPr lang="en-US" dirty="0" err="1">
                <a:solidFill>
                  <a:schemeClr val="tx1"/>
                </a:solidFill>
              </a:rPr>
              <a:t>Pytorch</a:t>
            </a:r>
            <a:r>
              <a:rPr lang="en-US" dirty="0">
                <a:solidFill>
                  <a:schemeClr val="tx1"/>
                </a:solidFill>
              </a:rPr>
              <a:t>: Actor and critic for RL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Actor limited to -0.5 – 0.5 temperature change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Reward based on D50 and span</a:t>
            </a:r>
          </a:p>
        </p:txBody>
      </p:sp>
      <p:pic>
        <p:nvPicPr>
          <p:cNvPr id="3074" name="Picture 2" descr="Logo">
            <a:extLst>
              <a:ext uri="{FF2B5EF4-FFF2-40B4-BE49-F238E27FC236}">
                <a16:creationId xmlns:a16="http://schemas.microsoft.com/office/drawing/2014/main" id="{DF795425-508B-DCDC-B048-817C641285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8836" y="1911096"/>
            <a:ext cx="3599551" cy="4096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70A629-C414-C6B3-62F2-C68C42253BF3}"/>
              </a:ext>
            </a:extLst>
          </p:cNvPr>
          <p:cNvSpPr txBox="1"/>
          <p:nvPr/>
        </p:nvSpPr>
        <p:spPr>
          <a:xfrm>
            <a:off x="7418836" y="6007418"/>
            <a:ext cx="35995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https://pharmapy.readthedocs.io/en/latest/?utm_source=chatgpt.com#</a:t>
            </a:r>
          </a:p>
        </p:txBody>
      </p:sp>
    </p:spTree>
    <p:extLst>
      <p:ext uri="{BB962C8B-B14F-4D97-AF65-F5344CB8AC3E}">
        <p14:creationId xmlns:p14="http://schemas.microsoft.com/office/powerpoint/2010/main" val="1159329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BF215-0CDF-70EB-BC23-18546E54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Picture 4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E2E9D9B2-CEFE-CB76-0D40-117150735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2" y="2432304"/>
            <a:ext cx="4724408" cy="2834645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3FB7A2D-886D-7908-F49A-CA1F8B3C6E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0619114"/>
              </p:ext>
            </p:extLst>
          </p:nvPr>
        </p:nvGraphicFramePr>
        <p:xfrm>
          <a:off x="6096000" y="2659882"/>
          <a:ext cx="4149916" cy="2005252"/>
        </p:xfrm>
        <a:graphic>
          <a:graphicData uri="http://schemas.openxmlformats.org/drawingml/2006/table">
            <a:tbl>
              <a:tblPr/>
              <a:tblGrid>
                <a:gridCol w="1037479">
                  <a:extLst>
                    <a:ext uri="{9D8B030D-6E8A-4147-A177-3AD203B41FA5}">
                      <a16:colId xmlns:a16="http://schemas.microsoft.com/office/drawing/2014/main" val="2800274742"/>
                    </a:ext>
                  </a:extLst>
                </a:gridCol>
                <a:gridCol w="1037479">
                  <a:extLst>
                    <a:ext uri="{9D8B030D-6E8A-4147-A177-3AD203B41FA5}">
                      <a16:colId xmlns:a16="http://schemas.microsoft.com/office/drawing/2014/main" val="1524021027"/>
                    </a:ext>
                  </a:extLst>
                </a:gridCol>
                <a:gridCol w="1037479">
                  <a:extLst>
                    <a:ext uri="{9D8B030D-6E8A-4147-A177-3AD203B41FA5}">
                      <a16:colId xmlns:a16="http://schemas.microsoft.com/office/drawing/2014/main" val="2216692705"/>
                    </a:ext>
                  </a:extLst>
                </a:gridCol>
                <a:gridCol w="1037479">
                  <a:extLst>
                    <a:ext uri="{9D8B030D-6E8A-4147-A177-3AD203B41FA5}">
                      <a16:colId xmlns:a16="http://schemas.microsoft.com/office/drawing/2014/main" val="3820950682"/>
                    </a:ext>
                  </a:extLst>
                </a:gridCol>
              </a:tblGrid>
              <a:tr h="53296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episode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total_reward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D50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span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9382125"/>
                  </a:ext>
                </a:extLst>
              </a:tr>
              <a:tr h="294457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57779.1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80.24743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0.906007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9627069"/>
                  </a:ext>
                </a:extLst>
              </a:tr>
              <a:tr h="294457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52965.73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81.81283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1.001634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5294694"/>
                  </a:ext>
                </a:extLst>
              </a:tr>
              <a:tr h="294457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52398.54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81.50371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1.000941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24566"/>
                  </a:ext>
                </a:extLst>
              </a:tr>
              <a:tr h="294457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39730.1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70.10709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1.191153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0128251"/>
                  </a:ext>
                </a:extLst>
              </a:tr>
              <a:tr h="294457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28068.58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60.10429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1.435064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9067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7080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with numbers and a box&#10;&#10;AI-generated content may be incorrect.">
            <a:extLst>
              <a:ext uri="{FF2B5EF4-FFF2-40B4-BE49-F238E27FC236}">
                <a16:creationId xmlns:a16="http://schemas.microsoft.com/office/drawing/2014/main" id="{02DBE23B-4E3C-C52F-CADF-49516C7C8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36" y="1960242"/>
            <a:ext cx="4700024" cy="2937515"/>
          </a:xfrm>
          <a:prstGeom prst="rect">
            <a:avLst/>
          </a:prstGeom>
        </p:spPr>
      </p:pic>
      <p:pic>
        <p:nvPicPr>
          <p:cNvPr id="6" name="Picture 5" descr="A graph with numbers and a number of points&#10;&#10;AI-generated content may be incorrect.">
            <a:extLst>
              <a:ext uri="{FF2B5EF4-FFF2-40B4-BE49-F238E27FC236}">
                <a16:creationId xmlns:a16="http://schemas.microsoft.com/office/drawing/2014/main" id="{B783A809-4FD4-DB46-BA36-AC01FD94CB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682" y="882396"/>
            <a:ext cx="3819906" cy="509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335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graph&#10;&#10;AI-generated content may be incorrect.">
            <a:extLst>
              <a:ext uri="{FF2B5EF4-FFF2-40B4-BE49-F238E27FC236}">
                <a16:creationId xmlns:a16="http://schemas.microsoft.com/office/drawing/2014/main" id="{2C2A5AE5-6507-01C4-5E49-ABA02F4D50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964055"/>
            <a:ext cx="4687824" cy="2929890"/>
          </a:xfrm>
          <a:prstGeom prst="rect">
            <a:avLst/>
          </a:prstGeom>
        </p:spPr>
      </p:pic>
      <p:pic>
        <p:nvPicPr>
          <p:cNvPr id="7" name="Picture 6" descr="A graph of a number of objects&#10;&#10;AI-generated content may be incorrect.">
            <a:extLst>
              <a:ext uri="{FF2B5EF4-FFF2-40B4-BE49-F238E27FC236}">
                <a16:creationId xmlns:a16="http://schemas.microsoft.com/office/drawing/2014/main" id="{887995C0-4BC5-CFEC-20CE-871F5C38F4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6224" y="918972"/>
            <a:ext cx="3765042" cy="502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22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85614-8693-E56A-38C5-6B256024A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EFCDC-9FE8-6195-9A73-9E464F105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Model Limitations</a:t>
            </a:r>
          </a:p>
          <a:p>
            <a:pPr lvl="1"/>
            <a:r>
              <a:rPr lang="en-US" dirty="0" err="1">
                <a:solidFill>
                  <a:schemeClr val="tx1"/>
                </a:solidFill>
              </a:rPr>
              <a:t>Pharmapy</a:t>
            </a:r>
            <a:r>
              <a:rPr lang="en-US" dirty="0">
                <a:solidFill>
                  <a:schemeClr val="tx1"/>
                </a:solidFill>
              </a:rPr>
              <a:t> may not have perfect simulation. We suspect this may be the case since the linear model performed the best</a:t>
            </a:r>
          </a:p>
          <a:p>
            <a:r>
              <a:rPr lang="en-US" dirty="0">
                <a:solidFill>
                  <a:schemeClr val="tx1"/>
                </a:solidFill>
              </a:rPr>
              <a:t>Model Issues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The actor and critic loss functions stabilize around 50 episodes even though the reward doesn’t increase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The RL controller doesn’t seem to ‘learn’ as well as we wanted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988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85EEC-EB1C-AEF7-6B03-091308712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D4D50-A24A-9BA2-C878-FB57324A9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836251"/>
            <a:ext cx="8534400" cy="380559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We were able to get the RL controller to work, but not perfectly</a:t>
            </a:r>
          </a:p>
          <a:p>
            <a:r>
              <a:rPr lang="en-US" dirty="0">
                <a:solidFill>
                  <a:schemeClr val="tx1"/>
                </a:solidFill>
              </a:rPr>
              <a:t>The RL controller can adjust the temperature profile, but it does not learn as well as we hoped</a:t>
            </a:r>
          </a:p>
          <a:p>
            <a:r>
              <a:rPr lang="en-US" dirty="0">
                <a:solidFill>
                  <a:schemeClr val="tx1"/>
                </a:solidFill>
              </a:rPr>
              <a:t>We can still update our RL controller for better optimization</a:t>
            </a:r>
          </a:p>
          <a:p>
            <a:r>
              <a:rPr lang="en-US" dirty="0">
                <a:solidFill>
                  <a:schemeClr val="tx1"/>
                </a:solidFill>
              </a:rPr>
              <a:t>We learned developing and RL controller is difficult because small adjustments can make a large difference</a:t>
            </a:r>
          </a:p>
        </p:txBody>
      </p:sp>
    </p:spTree>
    <p:extLst>
      <p:ext uri="{BB962C8B-B14F-4D97-AF65-F5344CB8AC3E}">
        <p14:creationId xmlns:p14="http://schemas.microsoft.com/office/powerpoint/2010/main" val="38377051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2E10-EA60-8F1E-B841-27F5A97BB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0B72F2-3553-C340-A5EC-3DE9475E0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>
            <a:normAutofit fontScale="92500" lnSpcReduction="20000"/>
          </a:bodyPr>
          <a:lstStyle/>
          <a:p>
            <a:pPr marL="406400" marR="0" indent="-406400">
              <a:buNone/>
            </a:pPr>
            <a:r>
              <a:rPr lang="en-US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[1]	B. Benyahia, P. D. Anandan, and C. Rielly, “Robust Model-Based Reinforcement Learning Control of a Batch Crystallization Process,” in </a:t>
            </a:r>
            <a:r>
              <a:rPr lang="en-US" sz="1800" i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2021 9th International Conference on Systems and Control (ICSC)</a:t>
            </a:r>
            <a:r>
              <a:rPr lang="en-US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2021, pp. 89–94, </a:t>
            </a:r>
            <a:r>
              <a:rPr lang="en-US" sz="1800" kern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doi</a:t>
            </a:r>
            <a:r>
              <a:rPr lang="en-US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10.1109/ICSC50472.2021.9666494.</a:t>
            </a:r>
            <a:endParaRPr lang="en-US" sz="1800" kern="1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06400" marR="0" indent="-406400">
              <a:buNone/>
            </a:pPr>
            <a:r>
              <a:rPr lang="en-US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[2]	B. Benyahia, P. D. Anandan, and C. Rielly, “Control of Batch and Continuous Crystallization Processes using Reinforcement Learning,” in </a:t>
            </a:r>
            <a:r>
              <a:rPr lang="en-US" sz="1800" i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31st European Symposium on Computer Aided Process Engineering</a:t>
            </a:r>
            <a:r>
              <a:rPr lang="en-US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vol. 50, M. Türkay and R. Gani, Eds. Elsevier, 2021, pp. 1371–1376.</a:t>
            </a:r>
            <a:endParaRPr lang="en-US" sz="1800" kern="1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 indent="0">
              <a:buNone/>
            </a:pPr>
            <a:r>
              <a:rPr lang="en-US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[3]	V. Manee, R. Baratti, and J. A. Romagnoli, “Learning to navigate a crystallization 	model 	with Deep Reinforcement Learning,” </a:t>
            </a:r>
            <a:r>
              <a:rPr lang="en-US" sz="1800" i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Chem. Eng. Res. Des.</a:t>
            </a:r>
            <a:r>
              <a:rPr lang="en-US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vol. 178, pp. 111–	123, 2022,	</a:t>
            </a:r>
            <a:r>
              <a:rPr lang="en-US" sz="1800" kern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doi</a:t>
            </a:r>
            <a:r>
              <a:rPr lang="en-US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https://doi.org/10.1016/j.cherd.2021.12.005.</a:t>
            </a:r>
          </a:p>
          <a:p>
            <a:pPr marL="0" marR="0" indent="0">
              <a:buNone/>
            </a:pPr>
            <a:r>
              <a:rPr lang="en-US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[4]    D. Casas-Orozco, D. Laky, V. Wang, M. Abdi, X. Feng, E. Wood, C. Laird, G. </a:t>
            </a:r>
            <a:r>
              <a:rPr lang="en-US" sz="18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V.Reklaitis</a:t>
            </a:r>
            <a:r>
              <a:rPr lang="en-US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	and Z. K. Nagy, “</a:t>
            </a:r>
            <a:r>
              <a:rPr lang="en-US" sz="18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PharmaPy</a:t>
            </a:r>
            <a:r>
              <a:rPr lang="en-US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An object-oriented tool for the </a:t>
            </a:r>
            <a:r>
              <a:rPr lang="en-US" sz="18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developmentof</a:t>
            </a:r>
            <a:r>
              <a:rPr lang="en-US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hybrid	 	pharmaceutical flowsheets,” Computers &amp; Chemical Engineering, vol. 153, p.107408, Oct. 	2021, </a:t>
            </a:r>
            <a:r>
              <a:rPr lang="en-US" sz="18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doi</a:t>
            </a:r>
            <a:r>
              <a:rPr lang="en-US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10.1016/j.compchemeng.2021.107408, link.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086908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92</TotalTime>
  <Words>541</Words>
  <Application>Microsoft Office PowerPoint</Application>
  <PresentationFormat>Widescreen</PresentationFormat>
  <Paragraphs>57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 Narrow</vt:lpstr>
      <vt:lpstr>Century Gothic</vt:lpstr>
      <vt:lpstr>Times New Roman</vt:lpstr>
      <vt:lpstr>Wingdings 3</vt:lpstr>
      <vt:lpstr>Slice</vt:lpstr>
      <vt:lpstr>Reinforcement Learning for Batch Crystallization</vt:lpstr>
      <vt:lpstr>Introduction</vt:lpstr>
      <vt:lpstr>Theory/Methods</vt:lpstr>
      <vt:lpstr>Results</vt:lpstr>
      <vt:lpstr>PowerPoint Presentation</vt:lpstr>
      <vt:lpstr>PowerPoint Presentation</vt:lpstr>
      <vt:lpstr>Discussion</vt:lpstr>
      <vt:lpstr>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Aaron Bigelow</dc:creator>
  <cp:lastModifiedBy>Aaron Bigelow</cp:lastModifiedBy>
  <cp:revision>1</cp:revision>
  <dcterms:created xsi:type="dcterms:W3CDTF">2025-04-23T15:02:07Z</dcterms:created>
  <dcterms:modified xsi:type="dcterms:W3CDTF">2025-04-23T16:35:02Z</dcterms:modified>
</cp:coreProperties>
</file>

<file path=docProps/thumbnail.jpeg>
</file>